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5"/>
    <p:restoredTop sz="94689"/>
  </p:normalViewPr>
  <p:slideViewPr>
    <p:cSldViewPr snapToGrid="0">
      <p:cViewPr varScale="1">
        <p:scale>
          <a:sx n="175" d="100"/>
          <a:sy n="175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D085-2964-9743-8E30-27FD68D71E73}" type="datetimeFigureOut">
              <a:rPr lang="es-MX" smtClean="0"/>
              <a:t>27/03/23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66C6-578B-F148-A7CB-FED1E66F24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053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D085-2964-9743-8E30-27FD68D71E73}" type="datetimeFigureOut">
              <a:rPr lang="es-MX" smtClean="0"/>
              <a:t>27/03/23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66C6-578B-F148-A7CB-FED1E66F24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411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D085-2964-9743-8E30-27FD68D71E73}" type="datetimeFigureOut">
              <a:rPr lang="es-MX" smtClean="0"/>
              <a:t>27/03/23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66C6-578B-F148-A7CB-FED1E66F24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804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D085-2964-9743-8E30-27FD68D71E73}" type="datetimeFigureOut">
              <a:rPr lang="es-MX" smtClean="0"/>
              <a:t>27/03/23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66C6-578B-F148-A7CB-FED1E66F24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474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D085-2964-9743-8E30-27FD68D71E73}" type="datetimeFigureOut">
              <a:rPr lang="es-MX" smtClean="0"/>
              <a:t>27/03/23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66C6-578B-F148-A7CB-FED1E66F24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112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D085-2964-9743-8E30-27FD68D71E73}" type="datetimeFigureOut">
              <a:rPr lang="es-MX" smtClean="0"/>
              <a:t>27/03/23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66C6-578B-F148-A7CB-FED1E66F24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09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D085-2964-9743-8E30-27FD68D71E73}" type="datetimeFigureOut">
              <a:rPr lang="es-MX" smtClean="0"/>
              <a:t>27/03/23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66C6-578B-F148-A7CB-FED1E66F24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09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D085-2964-9743-8E30-27FD68D71E73}" type="datetimeFigureOut">
              <a:rPr lang="es-MX" smtClean="0"/>
              <a:t>27/03/23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66C6-578B-F148-A7CB-FED1E66F24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33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D085-2964-9743-8E30-27FD68D71E73}" type="datetimeFigureOut">
              <a:rPr lang="es-MX" smtClean="0"/>
              <a:t>27/03/23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66C6-578B-F148-A7CB-FED1E66F24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660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D085-2964-9743-8E30-27FD68D71E73}" type="datetimeFigureOut">
              <a:rPr lang="es-MX" smtClean="0"/>
              <a:t>27/03/23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66C6-578B-F148-A7CB-FED1E66F24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501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D085-2964-9743-8E30-27FD68D71E73}" type="datetimeFigureOut">
              <a:rPr lang="es-MX" smtClean="0"/>
              <a:t>27/03/23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66C6-578B-F148-A7CB-FED1E66F24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74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D085-2964-9743-8E30-27FD68D71E73}" type="datetimeFigureOut">
              <a:rPr lang="es-MX" smtClean="0"/>
              <a:t>27/03/23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D66C6-578B-F148-A7CB-FED1E66F24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192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D1F53C-2039-2178-E8C1-D93979889A8F}"/>
              </a:ext>
            </a:extLst>
          </p:cNvPr>
          <p:cNvSpPr txBox="1"/>
          <p:nvPr/>
        </p:nvSpPr>
        <p:spPr>
          <a:xfrm>
            <a:off x="6212115" y="384629"/>
            <a:ext cx="77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Logo de la escuela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60A472-B35E-B643-DCE3-D74B0A9255F6}"/>
              </a:ext>
            </a:extLst>
          </p:cNvPr>
          <p:cNvSpPr txBox="1"/>
          <p:nvPr/>
        </p:nvSpPr>
        <p:spPr>
          <a:xfrm>
            <a:off x="5246916" y="3138865"/>
            <a:ext cx="1741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Lugar: </a:t>
            </a:r>
          </a:p>
          <a:p>
            <a:r>
              <a:rPr lang="es-MX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Fecha:</a:t>
            </a:r>
          </a:p>
          <a:p>
            <a:r>
              <a:rPr lang="es-MX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Horario:</a:t>
            </a:r>
            <a:endParaRPr lang="es-MX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D8299B-CDD1-760F-9B85-4C347F3E0517}"/>
              </a:ext>
            </a:extLst>
          </p:cNvPr>
          <p:cNvSpPr txBox="1"/>
          <p:nvPr/>
        </p:nvSpPr>
        <p:spPr>
          <a:xfrm>
            <a:off x="2474686" y="6088743"/>
            <a:ext cx="20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i="0" dirty="0">
                <a:solidFill>
                  <a:srgbClr val="285996"/>
                </a:solidFill>
                <a:effectLst/>
                <a:latin typeface="Arial" panose="020B0604020202020204" pitchFamily="34" charset="0"/>
              </a:rPr>
              <a:t>Datos de la escuela</a:t>
            </a:r>
            <a:endParaRPr lang="es-MX" sz="1400" b="1" dirty="0">
              <a:solidFill>
                <a:srgbClr val="285996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D323A9-86EB-8C5B-A301-3E847D8A5900}"/>
              </a:ext>
            </a:extLst>
          </p:cNvPr>
          <p:cNvSpPr txBox="1"/>
          <p:nvPr/>
        </p:nvSpPr>
        <p:spPr>
          <a:xfrm>
            <a:off x="239485" y="6676572"/>
            <a:ext cx="102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F35543B-7C28-127B-AFED-88C29D25A9DF}"/>
              </a:ext>
            </a:extLst>
          </p:cNvPr>
          <p:cNvSpPr txBox="1"/>
          <p:nvPr/>
        </p:nvSpPr>
        <p:spPr>
          <a:xfrm>
            <a:off x="3331028" y="6678061"/>
            <a:ext cx="102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Correo:</a:t>
            </a:r>
          </a:p>
        </p:txBody>
      </p:sp>
    </p:spTree>
    <p:extLst>
      <p:ext uri="{BB962C8B-B14F-4D97-AF65-F5344CB8AC3E}">
        <p14:creationId xmlns:p14="http://schemas.microsoft.com/office/powerpoint/2010/main" val="113980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2AE5621-CE46-82A9-B768-D81F54DE35D8}"/>
              </a:ext>
            </a:extLst>
          </p:cNvPr>
          <p:cNvSpPr txBox="1"/>
          <p:nvPr/>
        </p:nvSpPr>
        <p:spPr>
          <a:xfrm>
            <a:off x="6212115" y="384629"/>
            <a:ext cx="77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Logo de la escuela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203A0F-FDA3-D5C7-C7CB-ABDFDCC6F999}"/>
              </a:ext>
            </a:extLst>
          </p:cNvPr>
          <p:cNvSpPr txBox="1"/>
          <p:nvPr/>
        </p:nvSpPr>
        <p:spPr>
          <a:xfrm>
            <a:off x="5246916" y="3138865"/>
            <a:ext cx="1741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Lugar: </a:t>
            </a:r>
          </a:p>
          <a:p>
            <a:r>
              <a:rPr lang="es-MX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Fecha:</a:t>
            </a:r>
          </a:p>
          <a:p>
            <a:r>
              <a:rPr lang="es-MX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Horario:</a:t>
            </a:r>
            <a:endParaRPr lang="es-MX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D09DB9-6B76-E915-47CB-15D0064FEE2D}"/>
              </a:ext>
            </a:extLst>
          </p:cNvPr>
          <p:cNvSpPr txBox="1"/>
          <p:nvPr/>
        </p:nvSpPr>
        <p:spPr>
          <a:xfrm>
            <a:off x="2474686" y="6088743"/>
            <a:ext cx="20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i="0" dirty="0">
                <a:solidFill>
                  <a:srgbClr val="285996"/>
                </a:solidFill>
                <a:effectLst/>
                <a:latin typeface="Arial" panose="020B0604020202020204" pitchFamily="34" charset="0"/>
              </a:rPr>
              <a:t>Datos de la escuela</a:t>
            </a:r>
            <a:endParaRPr lang="es-MX" sz="1400" b="1" dirty="0">
              <a:solidFill>
                <a:srgbClr val="28599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B4918D-4341-CA20-968A-BBD97D66A9D2}"/>
              </a:ext>
            </a:extLst>
          </p:cNvPr>
          <p:cNvSpPr txBox="1"/>
          <p:nvPr/>
        </p:nvSpPr>
        <p:spPr>
          <a:xfrm>
            <a:off x="239485" y="6676572"/>
            <a:ext cx="102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BD7F7F-053A-2671-9045-41303C684118}"/>
              </a:ext>
            </a:extLst>
          </p:cNvPr>
          <p:cNvSpPr txBox="1"/>
          <p:nvPr/>
        </p:nvSpPr>
        <p:spPr>
          <a:xfrm>
            <a:off x="3331028" y="6678061"/>
            <a:ext cx="102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Correo:</a:t>
            </a:r>
          </a:p>
        </p:txBody>
      </p:sp>
    </p:spTree>
    <p:extLst>
      <p:ext uri="{BB962C8B-B14F-4D97-AF65-F5344CB8AC3E}">
        <p14:creationId xmlns:p14="http://schemas.microsoft.com/office/powerpoint/2010/main" val="1043872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32</TotalTime>
  <Words>36</Words>
  <Application>Microsoft Macintosh PowerPoint</Application>
  <PresentationFormat>Personalizado</PresentationFormat>
  <Paragraphs>14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</cp:revision>
  <dcterms:created xsi:type="dcterms:W3CDTF">2023-03-27T22:24:27Z</dcterms:created>
  <dcterms:modified xsi:type="dcterms:W3CDTF">2023-03-27T22:56:43Z</dcterms:modified>
</cp:coreProperties>
</file>